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5" r:id="rId5"/>
    <p:sldId id="286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7" r:id="rId23"/>
    <p:sldId id="306" r:id="rId24"/>
    <p:sldId id="30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yanne Te�oso" initials="RT" lastIdx="1" clrIdx="0">
    <p:extLst>
      <p:ext uri="{19B8F6BF-5375-455C-9EA6-DF929625EA0E}">
        <p15:presenceInfo xmlns:p15="http://schemas.microsoft.com/office/powerpoint/2012/main" userId="Ryanne Te�os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91" d="100"/>
          <a:sy n="91" d="100"/>
        </p:scale>
        <p:origin x="1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526C9-A8C7-41E6-85BB-39F06C85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1503493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LAB QUIZ 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NO: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9084" y="3429000"/>
            <a:ext cx="3214306" cy="195376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t"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WMA 4B</a:t>
            </a:r>
          </a:p>
          <a:p>
            <a:r>
              <a:rPr lang="en-US" sz="1800" b="1" i="1" dirty="0">
                <a:solidFill>
                  <a:schemeClr val="tx2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Lanao, </a:t>
            </a:r>
            <a:r>
              <a:rPr lang="en-US" sz="1800" b="1" i="1" dirty="0" err="1">
                <a:solidFill>
                  <a:schemeClr val="tx2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Vian</a:t>
            </a:r>
            <a:r>
              <a:rPr lang="en-US" sz="1800" b="1" i="1" dirty="0">
                <a:solidFill>
                  <a:schemeClr val="tx2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Jay</a:t>
            </a:r>
            <a:endParaRPr lang="en-PH" sz="1800" b="1" i="1" dirty="0">
              <a:solidFill>
                <a:schemeClr val="tx2">
                  <a:lumMod val="50000"/>
                </a:schemeClr>
              </a:solidFill>
              <a:effectLst/>
              <a:latin typeface="Georgia" panose="020405020504050203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i="1" dirty="0">
                <a:solidFill>
                  <a:schemeClr val="tx2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Ocampo, Geraldine</a:t>
            </a:r>
            <a:endParaRPr lang="en-PH" sz="1800" b="1" i="1" dirty="0">
              <a:solidFill>
                <a:schemeClr val="tx2">
                  <a:lumMod val="50000"/>
                </a:schemeClr>
              </a:solidFill>
              <a:effectLst/>
              <a:latin typeface="Georgia" panose="020405020504050203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i="1" dirty="0">
                <a:solidFill>
                  <a:schemeClr val="tx2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Padilla, John Xavier</a:t>
            </a:r>
            <a:endParaRPr lang="en-PH" sz="1800" b="1" i="1" dirty="0">
              <a:solidFill>
                <a:schemeClr val="tx2">
                  <a:lumMod val="50000"/>
                </a:schemeClr>
              </a:solidFill>
              <a:effectLst/>
              <a:latin typeface="Georgia" panose="020405020504050203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i="1" dirty="0">
                <a:solidFill>
                  <a:schemeClr val="tx2">
                    <a:lumMod val="50000"/>
                  </a:schemeClr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Zamora, Jenny </a:t>
            </a:r>
            <a:endParaRPr lang="en-PH" sz="1800" b="1" i="1" dirty="0">
              <a:solidFill>
                <a:schemeClr val="tx2">
                  <a:lumMod val="50000"/>
                </a:schemeClr>
              </a:solidFill>
              <a:effectLst/>
              <a:latin typeface="Georgia" panose="020405020504050203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3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A8A3A-96A6-42A4-BF6A-FFDE66C8A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5" y="286603"/>
            <a:ext cx="11082052" cy="993557"/>
          </a:xfrm>
        </p:spPr>
        <p:txBody>
          <a:bodyPr>
            <a:normAutofit fontScale="90000"/>
          </a:bodyPr>
          <a:lstStyle/>
          <a:p>
            <a:r>
              <a:rPr lang="en-PH" dirty="0"/>
              <a:t>4</a:t>
            </a:r>
            <a:r>
              <a:rPr lang="en-PH" baseline="30000" dirty="0"/>
              <a:t>th</a:t>
            </a:r>
            <a:r>
              <a:rPr lang="en-PH" dirty="0"/>
              <a:t> webpage is added on the repo (Ocampo.html)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3524BB-0707-421E-8FD1-7F16C85A5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2456" y="2108200"/>
            <a:ext cx="6047414" cy="37607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94D909-FC85-4758-A24A-C67B55812B6E}"/>
              </a:ext>
            </a:extLst>
          </p:cNvPr>
          <p:cNvSpPr txBox="1"/>
          <p:nvPr/>
        </p:nvSpPr>
        <p:spPr>
          <a:xfrm>
            <a:off x="1005838" y="1509514"/>
            <a:ext cx="1069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800" dirty="0"/>
              <a:t>to save changes on the repo use git add . and git commit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98251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92D3B-28FA-429A-BAD8-72680438B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9070"/>
          </a:xfrm>
        </p:spPr>
        <p:txBody>
          <a:bodyPr>
            <a:noAutofit/>
          </a:bodyPr>
          <a:lstStyle/>
          <a:p>
            <a:r>
              <a:rPr lang="en-PH" sz="3200" dirty="0"/>
              <a:t>Notice that ge.png is seen upon checking status because I added a file from the folder to save this file from the repo use git add . Then git commit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59887-1678-42E9-A53A-28FED9D47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E87EDD-1342-4A02-94AF-2B22D69533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57945" y="2245253"/>
            <a:ext cx="5943600" cy="348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06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D07D-6136-4FC0-A5FE-8E5490E9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025" y="569542"/>
            <a:ext cx="10906297" cy="702305"/>
          </a:xfrm>
          <a:solidFill>
            <a:schemeClr val="bg2"/>
          </a:solidFill>
        </p:spPr>
        <p:txBody>
          <a:bodyPr>
            <a:normAutofit/>
          </a:bodyPr>
          <a:lstStyle/>
          <a:p>
            <a:r>
              <a:rPr lang="en-PH" sz="3600" dirty="0"/>
              <a:t>Xavier.html is created using the touch command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1899EC-CBDD-449D-9A52-99F0F5FAB0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378" y="2299054"/>
            <a:ext cx="5325687" cy="3048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D53148-22AE-4978-86FF-072B921F3E22}"/>
              </a:ext>
            </a:extLst>
          </p:cNvPr>
          <p:cNvSpPr txBox="1"/>
          <p:nvPr/>
        </p:nvSpPr>
        <p:spPr>
          <a:xfrm>
            <a:off x="1097280" y="1601140"/>
            <a:ext cx="973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800" dirty="0"/>
              <a:t>to save on the repo use git add . and git commit</a:t>
            </a:r>
            <a:endParaRPr lang="en-PH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D4ECA8-B0E5-4CFC-A63C-6C5D84567D4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54876" y="1970472"/>
            <a:ext cx="6420746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29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E6E85-265B-4C8A-81E0-37C85AA5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62" y="263529"/>
            <a:ext cx="11272058" cy="1450757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PH" sz="3600" dirty="0"/>
              <a:t>When I finished editing all the webpages. I edited the homepage to link the other pages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0C0B7-9FAE-4646-A166-15806BECCD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12916" y="2037397"/>
            <a:ext cx="9581804" cy="383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19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E989B-6984-46A1-8C74-E4172ADD6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212" y="402672"/>
            <a:ext cx="10687575" cy="5511565"/>
          </a:xfrm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en-PH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Git log:</a:t>
            </a:r>
          </a:p>
          <a:p>
            <a:endParaRPr lang="en-PH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  <a:p>
            <a:pPr algn="ctr"/>
            <a:r>
              <a:rPr lang="en-PH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to view the your history </a:t>
            </a:r>
          </a:p>
          <a:p>
            <a:pPr algn="ctr"/>
            <a:r>
              <a:rPr lang="en-PH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on git bash</a:t>
            </a:r>
          </a:p>
          <a:p>
            <a:pPr algn="ctr"/>
            <a:endParaRPr lang="en-PH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  <a:p>
            <a:pPr algn="r"/>
            <a:r>
              <a:rPr lang="en-PH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Condensed" panose="020B0502040204020203" pitchFamily="34" charset="0"/>
              </a:rPr>
              <a:t>Next are the git log  of our group  	</a:t>
            </a:r>
            <a:endParaRPr lang="en-PH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04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ECEC5-4675-40C7-8148-50254534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44" y="68489"/>
            <a:ext cx="10058400" cy="409683"/>
          </a:xfrm>
        </p:spPr>
        <p:txBody>
          <a:bodyPr>
            <a:noAutofit/>
          </a:bodyPr>
          <a:lstStyle/>
          <a:p>
            <a:r>
              <a:rPr lang="en-PH" sz="2800" dirty="0"/>
              <a:t>Git 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2BFAD-9F16-4A04-B64C-EAD1E794D627}"/>
              </a:ext>
            </a:extLst>
          </p:cNvPr>
          <p:cNvPicPr/>
          <p:nvPr/>
        </p:nvPicPr>
        <p:blipFill rotWithShape="1">
          <a:blip r:embed="rId2"/>
          <a:srcRect r="14514"/>
          <a:stretch/>
        </p:blipFill>
        <p:spPr>
          <a:xfrm>
            <a:off x="39149" y="389039"/>
            <a:ext cx="3668785" cy="6199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CD38D6-DFFF-4BA8-904A-75DD01F2C16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98901" y="358629"/>
            <a:ext cx="4293099" cy="6140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BE68A3-0410-4E8D-9F7E-E10BAB5D7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086" y="358629"/>
            <a:ext cx="3508662" cy="619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33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721C5-DD3F-400E-A867-A1A6E927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78799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r>
              <a:rPr lang="en-PH" dirty="0"/>
              <a:t>Webpages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2D410-6DB3-4FE6-838A-77862A098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82" y="1164694"/>
            <a:ext cx="6551260" cy="2558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31C1DE-4592-4312-9128-B2C3A585E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962" y="3571121"/>
            <a:ext cx="6458980" cy="2334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23BF8C-8524-436B-BFC9-20A8FD74A734}"/>
              </a:ext>
            </a:extLst>
          </p:cNvPr>
          <p:cNvSpPr txBox="1"/>
          <p:nvPr/>
        </p:nvSpPr>
        <p:spPr>
          <a:xfrm>
            <a:off x="9269835" y="5721241"/>
            <a:ext cx="222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latin typeface="Arial Black" panose="020B0A04020102020204" pitchFamily="34" charset="0"/>
              </a:rPr>
              <a:t>homepage</a:t>
            </a:r>
          </a:p>
        </p:txBody>
      </p:sp>
    </p:spTree>
    <p:extLst>
      <p:ext uri="{BB962C8B-B14F-4D97-AF65-F5344CB8AC3E}">
        <p14:creationId xmlns:p14="http://schemas.microsoft.com/office/powerpoint/2010/main" val="965925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721C5-DD3F-400E-A867-A1A6E927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78799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r>
              <a:rPr lang="en-PH" dirty="0"/>
              <a:t>Webpages 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23BF8C-8524-436B-BFC9-20A8FD74A734}"/>
              </a:ext>
            </a:extLst>
          </p:cNvPr>
          <p:cNvSpPr txBox="1"/>
          <p:nvPr/>
        </p:nvSpPr>
        <p:spPr>
          <a:xfrm>
            <a:off x="1828799" y="3277998"/>
            <a:ext cx="222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latin typeface="Arial Black" panose="020B0A04020102020204" pitchFamily="34" charset="0"/>
              </a:rPr>
              <a:t>Jenny.html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14535-1AFD-4F55-AA49-09AB469DF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795" y="166459"/>
            <a:ext cx="5718672" cy="639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2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721C5-DD3F-400E-A867-A1A6E927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78799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pPr algn="r"/>
            <a:r>
              <a:rPr lang="en-PH" dirty="0"/>
              <a:t>Webpages 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23BF8C-8524-436B-BFC9-20A8FD74A734}"/>
              </a:ext>
            </a:extLst>
          </p:cNvPr>
          <p:cNvSpPr txBox="1"/>
          <p:nvPr/>
        </p:nvSpPr>
        <p:spPr>
          <a:xfrm>
            <a:off x="8186257" y="3356734"/>
            <a:ext cx="222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latin typeface="Arial Black" panose="020B0A04020102020204" pitchFamily="34" charset="0"/>
              </a:rPr>
              <a:t>lanao.html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CE130F-BA74-440B-AD40-7C0BE9AF3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0"/>
            <a:ext cx="6116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38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721C5-DD3F-400E-A867-A1A6E927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78799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r>
              <a:rPr lang="en-PH" dirty="0"/>
              <a:t>Webpages 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23BF8C-8524-436B-BFC9-20A8FD74A734}"/>
              </a:ext>
            </a:extLst>
          </p:cNvPr>
          <p:cNvSpPr txBox="1"/>
          <p:nvPr/>
        </p:nvSpPr>
        <p:spPr>
          <a:xfrm>
            <a:off x="1828799" y="3277998"/>
            <a:ext cx="2567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latin typeface="Arial Black" panose="020B0A04020102020204" pitchFamily="34" charset="0"/>
              </a:rPr>
              <a:t>ocampo.html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DB8C6-FE9F-4272-B756-2D79D5673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905" y="49520"/>
            <a:ext cx="6020125" cy="675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94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INSTRUCTIONS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4C71C-6F1A-448B-916B-270D34036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978" y="516835"/>
            <a:ext cx="7280434" cy="5482183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123869"/>
                </a:solidFill>
                <a:effectLst/>
                <a:latin typeface="Bahnschrift Semi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INSTRUCTIONS</a:t>
            </a:r>
            <a:endParaRPr lang="en-PH" sz="2400" b="1" dirty="0">
              <a:solidFill>
                <a:srgbClr val="123869"/>
              </a:solidFill>
              <a:effectLst/>
              <a:latin typeface="Bahnschrift Semi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sz="2400" dirty="0">
                <a:effectLst/>
                <a:latin typeface="Bahnschrift SemiCondensed" panose="020B0502040204020203" pitchFamily="34" charset="0"/>
                <a:ea typeface="Times New Roman" panose="02020603050405020304" pitchFamily="18" charset="0"/>
              </a:rPr>
              <a:t>Laboratory Problem (Provide with Screenshots)</a:t>
            </a:r>
            <a:endParaRPr lang="en-PH" sz="2400" dirty="0">
              <a:effectLst/>
              <a:latin typeface="Bahnschrift SemiCondensed" panose="020B0502040204020203" pitchFamily="34" charset="0"/>
              <a:ea typeface="Times New Roman" panose="02020603050405020304" pitchFamily="18" charset="0"/>
            </a:endParaRPr>
          </a:p>
          <a:p>
            <a:pPr fontAlgn="base"/>
            <a:r>
              <a:rPr lang="en-US" sz="2400" dirty="0">
                <a:effectLst/>
                <a:latin typeface="Bahnschrift SemiCondensed" panose="020B0502040204020203" pitchFamily="34" charset="0"/>
                <a:ea typeface="Times New Roman" panose="02020603050405020304" pitchFamily="18" charset="0"/>
              </a:rPr>
              <a:t>1. Create a website with git as your version control system. Minimum of 5 web pages. Submit your website in zip file with link using the OneDrive attached in your documentation. The documentation should be submitted in your assignment.</a:t>
            </a:r>
            <a:endParaRPr lang="en-PH" sz="2400" dirty="0">
              <a:effectLst/>
              <a:latin typeface="Bahnschrift SemiCondensed" panose="020B0502040204020203" pitchFamily="34" charset="0"/>
              <a:ea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Bahnschrift Semi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 the progress of your website using the git and list the content of your git log.</a:t>
            </a:r>
            <a:endParaRPr lang="en-PH" sz="2400" dirty="0">
              <a:effectLst/>
              <a:latin typeface="Bahnschrift SemiCondensed" panose="020B0502040204020203" pitchFamily="34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endParaRPr lang="en-PH" sz="2400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513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721C5-DD3F-400E-A867-A1A6E927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78799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pPr algn="r"/>
            <a:r>
              <a:rPr lang="en-PH" dirty="0"/>
              <a:t>Webpages 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23BF8C-8524-436B-BFC9-20A8FD74A734}"/>
              </a:ext>
            </a:extLst>
          </p:cNvPr>
          <p:cNvSpPr txBox="1"/>
          <p:nvPr/>
        </p:nvSpPr>
        <p:spPr>
          <a:xfrm>
            <a:off x="8186257" y="3356734"/>
            <a:ext cx="222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latin typeface="Arial Black" panose="020B0A04020102020204" pitchFamily="34" charset="0"/>
              </a:rPr>
              <a:t>xavier.html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7C1A8-0208-4FE3-88BC-198AA7BA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77" y="0"/>
            <a:ext cx="5999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62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07209-EEFB-4A8A-A18E-1A990F75D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788" y="1813727"/>
            <a:ext cx="10058400" cy="1853921"/>
          </a:xfrm>
        </p:spPr>
        <p:txBody>
          <a:bodyPr>
            <a:normAutofit/>
          </a:bodyPr>
          <a:lstStyle/>
          <a:p>
            <a:pPr algn="ctr"/>
            <a:r>
              <a:rPr lang="en-PH" sz="8800" dirty="0">
                <a:latin typeface="Algerian" panose="04020705040A02060702" pitchFamily="82" charset="0"/>
              </a:rPr>
              <a:t>Thank you </a:t>
            </a:r>
            <a:r>
              <a:rPr lang="en-PH" sz="8800" dirty="0">
                <a:latin typeface="Algerian" panose="04020705040A02060702" pitchFamily="82" charset="0"/>
                <a:sym typeface="Wingdings" panose="05000000000000000000" pitchFamily="2" charset="2"/>
              </a:rPr>
              <a:t></a:t>
            </a:r>
            <a:endParaRPr lang="en-PH" sz="88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037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93A87-A1FF-489D-AE7F-E1787F22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83474"/>
          </a:xfrm>
        </p:spPr>
        <p:txBody>
          <a:bodyPr>
            <a:normAutofit/>
          </a:bodyPr>
          <a:lstStyle/>
          <a:p>
            <a:r>
              <a:rPr lang="en-PH" sz="2000" dirty="0"/>
              <a:t>STEP 1 :  create your folder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9ABBAB-07EB-4383-BE72-7E1B158CF5B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938" y="2593571"/>
            <a:ext cx="7631083" cy="299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7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8C4-CA6D-46BE-816F-A49094723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3600" dirty="0"/>
              <a:t>Step 2: create user name &amp;  user email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8AE851-38D0-4C22-AEDE-F0122BAFB66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920" y="2410691"/>
            <a:ext cx="9277004" cy="270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1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46858-3639-4836-A327-F0C4D47F1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400" dirty="0"/>
              <a:t>Step 3 : Git </a:t>
            </a:r>
            <a:r>
              <a:rPr lang="en-PH" sz="4400" dirty="0" err="1"/>
              <a:t>init</a:t>
            </a:r>
            <a:endParaRPr lang="en-PH" sz="4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CBC8EE-219B-4592-88EE-6EC7C5165EB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913" y="2776452"/>
            <a:ext cx="9509760" cy="211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9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F6CB0-4B98-4B66-893F-02D0C59F7B5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3200" dirty="0"/>
              <a:t>Create the 1st html (home.html) for the homepage</a:t>
            </a:r>
            <a:br>
              <a:rPr lang="en-PH" sz="3200" dirty="0"/>
            </a:br>
            <a:r>
              <a:rPr lang="en-PH" sz="3200" dirty="0"/>
              <a:t>use git add . &amp; git commit to save it on the repository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C51B6E-7904-4008-97F5-EFC67AF2813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5" y="2859579"/>
            <a:ext cx="5744095" cy="1712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DC3E04-52EE-4BED-8DBC-594E871157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26480" y="1927237"/>
            <a:ext cx="6065520" cy="480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A392-2516-4FF7-8903-76DAD32C0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24" y="220101"/>
            <a:ext cx="6196743" cy="1508946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dirty="0"/>
              <a:t>Home.html is modified to save changes on the repo use git add . and git commit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091E83-A99B-4A37-859B-B1BB6A6F735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524" y="1919868"/>
            <a:ext cx="6196743" cy="4397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E050EA-83AF-49A9-A819-8C4EAC729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773" y="62531"/>
            <a:ext cx="5557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41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C4C6B-E0BD-4A63-BFAC-8FBE2FACF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52" y="297826"/>
            <a:ext cx="11181896" cy="1564223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dirty="0"/>
              <a:t>2</a:t>
            </a:r>
            <a:r>
              <a:rPr lang="en-PH" sz="2400" baseline="30000" dirty="0"/>
              <a:t>nd</a:t>
            </a:r>
            <a:r>
              <a:rPr lang="en-PH" sz="2400" dirty="0"/>
              <a:t> file named jenny.html is created on the git bash using Touch command</a:t>
            </a:r>
            <a:br>
              <a:rPr lang="en-PH" sz="2400" dirty="0"/>
            </a:br>
            <a:br>
              <a:rPr lang="en-PH" sz="2400" dirty="0"/>
            </a:br>
            <a:r>
              <a:rPr lang="en-PH" sz="2400" dirty="0"/>
              <a:t>upon editing the file use git add . And git commit to save changes.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091EB0-0891-4270-94D7-1305AFDC46C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1" y="2075753"/>
            <a:ext cx="5450379" cy="4026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5E3A4-7C69-4B64-AD85-C17B1F41A4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4422" y="2075753"/>
            <a:ext cx="5525193" cy="38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04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62DDE-ACFA-416D-9A5C-A9DE2DC31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884720"/>
            <a:ext cx="11421687" cy="897775"/>
          </a:xfrm>
        </p:spPr>
        <p:txBody>
          <a:bodyPr>
            <a:normAutofit fontScale="90000"/>
          </a:bodyPr>
          <a:lstStyle/>
          <a:p>
            <a:r>
              <a:rPr lang="en-PH" sz="4000" dirty="0"/>
              <a:t>3</a:t>
            </a:r>
            <a:r>
              <a:rPr lang="en-PH" sz="4000" baseline="30000" dirty="0"/>
              <a:t>rd</a:t>
            </a:r>
            <a:r>
              <a:rPr lang="en-PH" sz="4000" dirty="0"/>
              <a:t> webpage (Lanao.html) is created using touch command </a:t>
            </a:r>
            <a:br>
              <a:rPr lang="en-PH" sz="4000" dirty="0"/>
            </a:br>
            <a:endParaRPr lang="en-PH" sz="4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A27A33-ACD6-437A-9F38-6335ACE56B7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3066" y="2108200"/>
            <a:ext cx="6226193" cy="3760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85417A-23A4-416D-948E-BF7A14828DAF}"/>
              </a:ext>
            </a:extLst>
          </p:cNvPr>
          <p:cNvSpPr txBox="1"/>
          <p:nvPr/>
        </p:nvSpPr>
        <p:spPr>
          <a:xfrm>
            <a:off x="750916" y="1413164"/>
            <a:ext cx="1069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800" dirty="0"/>
              <a:t>to save changes on the repo use git add . and git commit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3211376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84038bb7-62f4-4319-985a-3ef8fb2c0feb" xsi:nil="true"/>
    <ReferenceId xmlns="84038bb7-62f4-4319-985a-3ef8fb2c0fe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9B47CE900C834580E012B57D8E7065" ma:contentTypeVersion="7" ma:contentTypeDescription="Create a new document." ma:contentTypeScope="" ma:versionID="cf4e793b16ac0c065abf6a8fcd7ad2c4">
  <xsd:schema xmlns:xsd="http://www.w3.org/2001/XMLSchema" xmlns:xs="http://www.w3.org/2001/XMLSchema" xmlns:p="http://schemas.microsoft.com/office/2006/metadata/properties" xmlns:ns2="84038bb7-62f4-4319-985a-3ef8fb2c0feb" targetNamespace="http://schemas.microsoft.com/office/2006/metadata/properties" ma:root="true" ma:fieldsID="c0338a485a001a684ee787dbc1b8ca82" ns2:_="">
    <xsd:import namespace="84038bb7-62f4-4319-985a-3ef8fb2c0feb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038bb7-62f4-4319-985a-3ef8fb2c0feb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F503EC-3FFF-4193-A86F-39150E2BAC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7E7B5D-15F6-4FD2-8A79-C3F594DC9222}"/>
</file>

<file path=docProps/app.xml><?xml version="1.0" encoding="utf-8"?>
<Properties xmlns="http://schemas.openxmlformats.org/officeDocument/2006/extended-properties" xmlns:vt="http://schemas.openxmlformats.org/officeDocument/2006/docPropsVTypes">
  <Template>{01BDCF65-7192-40A8-AC39-6AB9FE94C7DD}tf11429527_win32</Template>
  <TotalTime>67</TotalTime>
  <Words>358</Words>
  <Application>Microsoft Office PowerPoint</Application>
  <PresentationFormat>Widescreen</PresentationFormat>
  <Paragraphs>43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Algerian</vt:lpstr>
      <vt:lpstr>Arial</vt:lpstr>
      <vt:lpstr>Arial Black</vt:lpstr>
      <vt:lpstr>Bahnschrift SemiCondensed</vt:lpstr>
      <vt:lpstr>Bookman Old Style</vt:lpstr>
      <vt:lpstr>Calibri</vt:lpstr>
      <vt:lpstr>Franklin Gothic Book</vt:lpstr>
      <vt:lpstr>Georgia</vt:lpstr>
      <vt:lpstr>1_RetrospectVTI</vt:lpstr>
      <vt:lpstr>LAB QUIZ  NO: 2</vt:lpstr>
      <vt:lpstr>INSTRUCTIONS</vt:lpstr>
      <vt:lpstr>STEP 1 :  create your folder </vt:lpstr>
      <vt:lpstr>Step 2: create user name &amp;  user email</vt:lpstr>
      <vt:lpstr>Step 3 : Git init</vt:lpstr>
      <vt:lpstr>Create the 1st html (home.html) for the homepage use git add . &amp; git commit to save it on the repository </vt:lpstr>
      <vt:lpstr>Home.html is modified to save changes on the repo use git add . and git commit </vt:lpstr>
      <vt:lpstr>2nd file named jenny.html is created on the git bash using Touch command  upon editing the file use git add . And git commit to save changes.</vt:lpstr>
      <vt:lpstr>3rd webpage (Lanao.html) is created using touch command  </vt:lpstr>
      <vt:lpstr>4th webpage is added on the repo (Ocampo.html)</vt:lpstr>
      <vt:lpstr>Notice that ge.png is seen upon checking status because I added a file from the folder to save this file from the repo use git add . Then git commit </vt:lpstr>
      <vt:lpstr>Xavier.html is created using the touch command</vt:lpstr>
      <vt:lpstr>When I finished editing all the webpages. I edited the homepage to link the other pages</vt:lpstr>
      <vt:lpstr>PowerPoint Presentation</vt:lpstr>
      <vt:lpstr>Git log</vt:lpstr>
      <vt:lpstr>Webpages output</vt:lpstr>
      <vt:lpstr>Webpages output</vt:lpstr>
      <vt:lpstr>Webpages output</vt:lpstr>
      <vt:lpstr>Webpages output</vt:lpstr>
      <vt:lpstr>Webpages output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QUIZ  NO: 2</dc:title>
  <dc:creator>Ryanne Te�oso</dc:creator>
  <cp:lastModifiedBy>Ryanne Te�oso</cp:lastModifiedBy>
  <cp:revision>1</cp:revision>
  <dcterms:created xsi:type="dcterms:W3CDTF">2021-10-02T14:08:20Z</dcterms:created>
  <dcterms:modified xsi:type="dcterms:W3CDTF">2021-10-02T15:16:06Z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0x010100769B47CE900C834580E012B57D8E7065</vt:lpwstr>
  </property>
</Properties>
</file>